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DE190-575A-270D-01CB-1CB3B63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DDF5A9-ACD8-3D63-4824-FC9F6FFF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E1DA-F664-4AA3-978A-8C6FDA2620D9}" type="datetimeFigureOut">
              <a:rPr lang="nl-BE" smtClean="0"/>
              <a:t>12/09/2025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70CF2A-571D-D5E7-F215-494D6A68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D66461-C0C3-09D3-22E6-7586DDEF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76-2591-4AE6-9656-7C531C9FB2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5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6CC289-4855-01F0-8A1C-D96ED15E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0857B1-8F7A-ADE2-6507-BECC604C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9B52BB-C876-30DD-181E-3B77B1C59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3E1DA-F664-4AA3-978A-8C6FDA2620D9}" type="datetimeFigureOut">
              <a:rPr lang="nl-BE" smtClean="0"/>
              <a:t>12/09/2025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A3D1F2-68ED-5700-8DEF-4A61AC83E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B939A8-1FD8-0DF4-60DF-9C963B05D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5A376-2591-4AE6-9656-7C531C9FB2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0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DF5BE9-0B9E-5661-00F9-51AE27AB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400" b="1">
                <a:solidFill>
                  <a:srgbClr val="FF6600"/>
                </a:solidFill>
                <a:latin typeface="Arial Narrow" panose="020B0606020202030204" pitchFamily="34" charset="0"/>
              </a:rPr>
              <a:t>Het mottekasteel van Bever</a:t>
            </a:r>
            <a:endParaRPr lang="nl-NL" altLang="nl-BE" sz="4400" b="1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58E564-C40D-6931-94C6-E28B1C83A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0458"/>
      </p:ext>
    </p:extLst>
  </p:cSld>
  <p:clrMapOvr>
    <a:masterClrMapping/>
  </p:clrMapOvr>
  <p:transition spd="med" advClick="0" advTm="11000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104D9C-8942-CAD2-81B4-6230FE69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F98375-B268-F601-8166-3E9020653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8307"/>
      </p:ext>
    </p:extLst>
  </p:cSld>
  <p:clrMapOvr>
    <a:masterClrMapping/>
  </p:clrMapOvr>
  <p:transition spd="med" advClick="0" advTm="11000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F48BA8-2A6D-22DD-C668-48EC9838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Verdedigingsmottes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4BF646-3375-CB36-88BE-12E05F9D4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3192"/>
      </p:ext>
    </p:extLst>
  </p:cSld>
  <p:clrMapOvr>
    <a:masterClrMapping/>
  </p:clrMapOvr>
  <p:transition spd="med" advClick="0" advTm="11000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B0C9D2-8AD0-C8B7-D396-683BF959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974BF0-8F0A-C579-E563-51D7AADAE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4017"/>
      </p:ext>
    </p:extLst>
  </p:cSld>
  <p:clrMapOvr>
    <a:masterClrMapping/>
  </p:clrMapOvr>
  <p:transition spd="med" advClick="0" advTm="11000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7CA714-37D4-F6F8-9328-82BC4065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F152B3-1262-3E2F-D51A-30824F7E5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8872"/>
      </p:ext>
    </p:extLst>
  </p:cSld>
  <p:clrMapOvr>
    <a:masterClrMapping/>
  </p:clrMapOvr>
  <p:transition spd="med" advClick="0" advTm="11000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B1CABA-1FCD-76C1-8A07-D384E786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E5FB8B-C5CF-97FF-6F52-A394F3F6A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2436"/>
      </p:ext>
    </p:extLst>
  </p:cSld>
  <p:clrMapOvr>
    <a:masterClrMapping/>
  </p:clrMapOvr>
  <p:transition spd="med" advClick="0" advTm="11000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AE613D-F1F6-8979-5F5B-374A7DF7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Iconografisch materiaal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5EA27A-2C10-2686-99F5-3B10CB86C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8040"/>
      </p:ext>
    </p:extLst>
  </p:cSld>
  <p:clrMapOvr>
    <a:masterClrMapping/>
  </p:clrMapOvr>
  <p:transition spd="med" advClick="0" advTm="11000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7CAF72-611F-5EEB-EBDD-8E634E18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Van hout naar steen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E6B3B1-572A-16CD-DD5D-4A9271824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41891"/>
      </p:ext>
    </p:extLst>
  </p:cSld>
  <p:clrMapOvr>
    <a:masterClrMapping/>
  </p:clrMapOvr>
  <p:transition spd="med" advClick="0" advTm="11000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92AB1A-22EC-53DA-A2D6-940AFC28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Bestaan er nog mottekastelen?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992DB1-A8C5-8929-4FE4-5AB176D48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9396"/>
      </p:ext>
    </p:extLst>
  </p:cSld>
  <p:clrMapOvr>
    <a:masterClrMapping/>
  </p:clrMapOvr>
  <p:transition spd="med" advClick="0" advTm="11000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25B945-E913-77B2-3310-97D153C9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A3E517-A603-1560-B599-14FFF2734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0754"/>
      </p:ext>
    </p:extLst>
  </p:cSld>
  <p:clrMapOvr>
    <a:masterClrMapping/>
  </p:clrMapOvr>
  <p:transition spd="med" advClick="0" advTm="11000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D476EB-60C5-C4C1-2597-162F2C8F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2800" b="1"/>
              <a:t>Gekende historische feiten over het kasteel</a:t>
            </a:r>
            <a:r>
              <a:rPr lang="nl-BE" altLang="nl-BE" sz="4000"/>
              <a:t> </a:t>
            </a:r>
            <a:br>
              <a:rPr lang="nl-BE" altLang="nl-BE" sz="4000"/>
            </a:br>
            <a:r>
              <a:rPr lang="nl-BE" altLang="nl-BE" sz="1400"/>
              <a:t>(bron: Delvin, Histoire de la commune de Biévène, 1909)</a:t>
            </a:r>
            <a:endParaRPr lang="nl-NL" altLang="nl-BE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ED29C6-4597-184E-F73C-34117A806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3676"/>
      </p:ext>
    </p:extLst>
  </p:cSld>
  <p:clrMapOvr>
    <a:masterClrMapping/>
  </p:clrMapOvr>
  <p:transition spd="med" advClick="0" advTm="11000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FB344A-9C0C-4E04-7F34-2D54A0C6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De burchtheuvel van Bever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2BCD24-04F3-BDC4-AA54-BD652D5CF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8437"/>
      </p:ext>
    </p:extLst>
  </p:cSld>
  <p:clrMapOvr>
    <a:masterClrMapping/>
  </p:clrMapOvr>
  <p:transition spd="med" advClick="0" advTm="11000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070FBD-4CF7-C426-15BC-54FE7B80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E944D6-C40F-DB4E-0202-556F723B8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39212"/>
      </p:ext>
    </p:extLst>
  </p:cSld>
  <p:clrMapOvr>
    <a:masterClrMapping/>
  </p:clrMapOvr>
  <p:transition spd="med" advClick="0" advTm="11000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9D868D-6441-3736-12C8-D496A348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878EAA-A38C-491B-4E90-841952B00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0886"/>
      </p:ext>
    </p:extLst>
  </p:cSld>
  <p:clrMapOvr>
    <a:masterClrMapping/>
  </p:clrMapOvr>
  <p:transition spd="med" advClick="0" advTm="11000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ADCCBA-2CE5-C27F-4A50-4BE7187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0C70F9-B3AB-DEBD-748D-ECD707E71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8316"/>
      </p:ext>
    </p:extLst>
  </p:cSld>
  <p:clrMapOvr>
    <a:masterClrMapping/>
  </p:clrMapOvr>
  <p:transition spd="med" advClick="0" advTm="11000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8E0E28-1BCE-ADE2-4612-8FDB0057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4000"/>
              <a:t>Luchtfoto van de kasteelberg </a:t>
            </a:r>
            <a:br>
              <a:rPr lang="nl-BE" altLang="nl-BE" sz="4000"/>
            </a:br>
            <a:r>
              <a:rPr lang="nl-BE" altLang="nl-BE" sz="4000"/>
              <a:t>in Burcht</a:t>
            </a:r>
            <a:endParaRPr lang="nl-NL" altLang="nl-BE" sz="4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1A4F87-36D3-D5FC-774E-E085CD2D0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1634"/>
      </p:ext>
    </p:extLst>
  </p:cSld>
  <p:clrMapOvr>
    <a:masterClrMapping/>
  </p:clrMapOvr>
  <p:transition spd="med" advClick="0" advTm="11000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26DBB3-EC31-74AE-0F54-489401CA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A850BB-3A40-A7C9-515B-FCB2AFD19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4864"/>
      </p:ext>
    </p:extLst>
  </p:cSld>
  <p:clrMapOvr>
    <a:masterClrMapping/>
  </p:clrMapOvr>
  <p:transition spd="med" advClick="0" advTm="11000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E3F024-6865-F7E6-1F7C-43E22CD6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A0D871-4709-06AE-0034-7B74EDE7B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2655"/>
      </p:ext>
    </p:extLst>
  </p:cSld>
  <p:clrMapOvr>
    <a:masterClrMapping/>
  </p:clrMapOvr>
  <p:transition spd="med" advClick="0" advTm="11000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506775-8C4E-4EBB-C37E-145226B0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80FD22-55CC-75E1-00B7-E476EB767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111"/>
      </p:ext>
    </p:extLst>
  </p:cSld>
  <p:clrMapOvr>
    <a:masterClrMapping/>
  </p:clrMapOvr>
  <p:transition spd="med" advClick="0" advTm="11000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B98E07C-4089-E1F9-801D-DD95D13C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Ontstaan van het mottekasteel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2B964D-F430-7C50-4B0B-BE76FEB77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0681"/>
      </p:ext>
    </p:extLst>
  </p:cSld>
  <p:clrMapOvr>
    <a:masterClrMapping/>
  </p:clrMapOvr>
  <p:transition spd="med" advClick="0" advTm="11000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A6F9C6-106D-F2B0-230E-7254AE54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Van vluchtheuvel naar vestiging</a:t>
            </a:r>
            <a:endParaRPr lang="nl-NL" alt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C3A19B-4BBA-A722-16FB-A2DD45A22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3099"/>
      </p:ext>
    </p:extLst>
  </p:cSld>
  <p:clrMapOvr>
    <a:masterClrMapping/>
  </p:clrMapOvr>
  <p:transition spd="med" advClick="0" advTm="11000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688F9E-7770-F796-1965-8160DEB1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/>
              <a:t>De </a:t>
            </a:r>
            <a:r>
              <a:rPr lang="nl-NL" altLang="nl-BE" sz="2400" b="1"/>
              <a:t>mottes </a:t>
            </a:r>
            <a:r>
              <a:rPr lang="nl-NL" altLang="nl-BE" sz="2400"/>
              <a:t>waren</a:t>
            </a:r>
            <a:r>
              <a:rPr lang="nl-NL" altLang="nl-BE" sz="2400" b="1"/>
              <a:t> </a:t>
            </a:r>
            <a:r>
              <a:rPr lang="nl-NL" altLang="nl-BE" sz="2400"/>
              <a:t>de machtscentra van de opkomende,</a:t>
            </a:r>
            <a:br>
              <a:rPr lang="nl-NL" altLang="nl-BE" sz="2400"/>
            </a:br>
            <a:r>
              <a:rPr lang="nl-NL" altLang="nl-BE" sz="2400"/>
              <a:t>vol-middeleeuwse feodale adel.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766FFF-07D6-DED4-D7F2-AA758F5FA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21548"/>
      </p:ext>
    </p:extLst>
  </p:cSld>
  <p:clrMapOvr>
    <a:masterClrMapping/>
  </p:clrMapOvr>
  <p:transition spd="med" advClick="0" advTm="11000">
    <p:push dir="d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Diavoorstelling (4:3)</PresentationFormat>
  <Paragraphs>11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Arial Narrow</vt:lpstr>
      <vt:lpstr>Kantoorthema</vt:lpstr>
      <vt:lpstr>Het mottekasteel van Bever</vt:lpstr>
      <vt:lpstr>De burchtheuvel van Bever</vt:lpstr>
      <vt:lpstr>Luchtfoto van de kasteelberg  in Burcht</vt:lpstr>
      <vt:lpstr>PowerPoint-presentatie</vt:lpstr>
      <vt:lpstr>PowerPoint-presentatie</vt:lpstr>
      <vt:lpstr>PowerPoint-presentatie</vt:lpstr>
      <vt:lpstr>Ontstaan van het mottekasteel</vt:lpstr>
      <vt:lpstr>Van vluchtheuvel naar vestiging</vt:lpstr>
      <vt:lpstr>De mottes waren de machtscentra van de opkomende, vol-middeleeuwse feodale adel.</vt:lpstr>
      <vt:lpstr>PowerPoint-presentatie</vt:lpstr>
      <vt:lpstr>Verdedigingsmottes</vt:lpstr>
      <vt:lpstr>PowerPoint-presentatie</vt:lpstr>
      <vt:lpstr>PowerPoint-presentatie</vt:lpstr>
      <vt:lpstr>PowerPoint-presentatie</vt:lpstr>
      <vt:lpstr>Iconografisch materiaal</vt:lpstr>
      <vt:lpstr>Van hout naar steen</vt:lpstr>
      <vt:lpstr>Bestaan er nog mottekastelen?</vt:lpstr>
      <vt:lpstr>PowerPoint-presentatie</vt:lpstr>
      <vt:lpstr>Gekende historische feiten over het kasteel  (bron: Delvin, Histoire de la commune de Biévène, 1909)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Dorinda Letouche</dc:creator>
  <cp:lastModifiedBy>Dorinda Letouche</cp:lastModifiedBy>
  <cp:revision>1</cp:revision>
  <dcterms:created xsi:type="dcterms:W3CDTF">2025-09-12T12:33:36Z</dcterms:created>
  <dcterms:modified xsi:type="dcterms:W3CDTF">2025-09-12T12:33:36Z</dcterms:modified>
</cp:coreProperties>
</file>