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4" r:id="rId3"/>
    <p:sldId id="259" r:id="rId4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09A047-8B4B-8C6E-DFE6-6EE06F4E38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E91EA2F-61C8-C18F-A8F0-FF0157C757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C023323-00EB-018B-E1DF-A92FDA1D2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63C5A-FE4A-4C16-919C-08A1FAF480AD}" type="datetimeFigureOut">
              <a:rPr lang="nl-BE" smtClean="0"/>
              <a:t>3/03/2026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9AF3DCB-29A1-00FA-BDE4-26401F8E9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17EB5B9-705E-906B-5FD1-88DF4C8D6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8921B-5C13-4B5F-9C07-4E007725739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87399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6103A5-882D-261C-2145-42461731E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9248930-A6BB-338C-911C-CD6F9CB73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53F011D-7F08-E595-511B-C64988387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63C5A-FE4A-4C16-919C-08A1FAF480AD}" type="datetimeFigureOut">
              <a:rPr lang="nl-BE" smtClean="0"/>
              <a:t>3/03/2026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74063F7-73DC-9D6F-99D1-3304F89D9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1A77ECB-905F-9FC7-1276-0D384331C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8921B-5C13-4B5F-9C07-4E007725739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88418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90E2B4-6EBD-58A6-BCCB-11E5B0EB3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74F4688-82DF-6029-47AD-722056C89E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7D79138-7191-E9C1-6938-7200CDF58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63C5A-FE4A-4C16-919C-08A1FAF480AD}" type="datetimeFigureOut">
              <a:rPr lang="nl-BE" smtClean="0"/>
              <a:t>3/03/2026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DAD5CA8-02B3-22FC-63BF-67C53A4C1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36A639C-9FA1-0BB8-BA22-3B78F5718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8921B-5C13-4B5F-9C07-4E007725739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18210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6EA1B3-2073-9308-60A9-97275F0DB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9AF4B2C-B3DF-5ADB-53F3-92017256A7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60B5E11-2C87-F133-507E-7BEFDA881B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C9ABCAB-6AC4-8239-ED08-A0AFAF550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63C5A-FE4A-4C16-919C-08A1FAF480AD}" type="datetimeFigureOut">
              <a:rPr lang="nl-BE" smtClean="0"/>
              <a:t>3/03/2026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F7CC6D9-2CFD-335E-13F2-50DB74F00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915DFF5-EF72-6107-D2E5-F3F47148F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8921B-5C13-4B5F-9C07-4E007725739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56762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BCD1E1-C6E7-D096-0F40-1E47130B8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2B6910F-F679-CB64-68E2-434375719D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65C6EB7-A33F-62D5-780E-B0BCFC092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0ADEC48-A958-B2A8-CAC7-390722AA07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054E18F6-B527-4816-CF99-A4BDE9ACF7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CF6CFB2C-9564-7DA4-E5D1-82F4B6C55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63C5A-FE4A-4C16-919C-08A1FAF480AD}" type="datetimeFigureOut">
              <a:rPr lang="nl-BE" smtClean="0"/>
              <a:t>3/03/2026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D18B963-23FE-53F7-C0F7-EEA680A2E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86437CE4-5AB6-65A6-114C-F8A69ECDE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8921B-5C13-4B5F-9C07-4E007725739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89802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E5FD04-25F4-65FF-05D2-C1F2C7326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7BB0FB9-1A6A-B1A0-F401-665170FBB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63C5A-FE4A-4C16-919C-08A1FAF480AD}" type="datetimeFigureOut">
              <a:rPr lang="nl-BE" smtClean="0"/>
              <a:t>3/03/2026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E1C62B0-677C-9E3E-68EA-58CF52999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B55A38B-972B-8BFF-E770-D230AE938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8921B-5C13-4B5F-9C07-4E007725739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72509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B184F31-C27B-7F99-2780-03EE038D6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63C5A-FE4A-4C16-919C-08A1FAF480AD}" type="datetimeFigureOut">
              <a:rPr lang="nl-BE" smtClean="0"/>
              <a:t>3/03/2026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9785AC9-7644-2124-7354-BEDE8EDF5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9B502F0-A528-6E0E-7727-2A119EB7A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8921B-5C13-4B5F-9C07-4E007725739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71505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F3BD18-F9F7-583D-867F-610467EF0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3E7930E-90D2-80A8-847C-DDFAE435E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C6B109B-9682-EA06-FF86-055DBD4F2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4F86237-A38D-2941-A2A7-D512BDDF6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63C5A-FE4A-4C16-919C-08A1FAF480AD}" type="datetimeFigureOut">
              <a:rPr lang="nl-BE" smtClean="0"/>
              <a:t>3/03/2026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5E3B34D-951D-68CB-6D17-AF0867344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1C91467-43F4-89E1-C3DB-FF50DDB92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8921B-5C13-4B5F-9C07-4E007725739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9117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137B1C-8A4B-D0FC-7274-8EACFBAC7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260B4D5-CC36-BBC6-8F4C-99BB27F1F5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D1792B5-EDE9-0488-A70F-D04899E3E3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F6625D4-CD99-FC4C-5AAA-6D50CB3B7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63C5A-FE4A-4C16-919C-08A1FAF480AD}" type="datetimeFigureOut">
              <a:rPr lang="nl-BE" smtClean="0"/>
              <a:t>3/03/2026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BC605E0-40F0-BA5E-4591-5FE51D6BA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9698B9F-880D-4FFC-320B-CB4DFC038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8921B-5C13-4B5F-9C07-4E007725739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2780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D7C1F8-3E3D-B4CC-1D1F-488B14B8A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85183BF-4197-9CE2-7370-E446EEAF21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DED9E1B-88D2-EEBD-7911-BC2ED6BE4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63C5A-FE4A-4C16-919C-08A1FAF480AD}" type="datetimeFigureOut">
              <a:rPr lang="nl-BE" smtClean="0"/>
              <a:t>3/03/2026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36FCAB3-9212-DE61-8AC8-DBE44D144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15A0180-AE4D-433A-AC1A-FCB099226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8921B-5C13-4B5F-9C07-4E007725739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24296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7873B0E4-D918-0859-4B3B-3817932CCF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3BB27F3-B147-04AF-EF5A-61C313B970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6FCFA5F-40BE-62D2-AC0D-C1216EB8E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63C5A-FE4A-4C16-919C-08A1FAF480AD}" type="datetimeFigureOut">
              <a:rPr lang="nl-BE" smtClean="0"/>
              <a:t>3/03/2026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10C6C35-D82C-9F65-0D62-581640659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D1F57DE-CFCA-2107-082C-05206772F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8921B-5C13-4B5F-9C07-4E007725739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21312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EEF09BB0-DD25-10A7-EDF9-DADFFED5F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BEB5F56-51A7-116C-8AE6-D00FA3E77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93F60E5-8695-ABDC-D141-B37E2DE18F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563C5A-FE4A-4C16-919C-08A1FAF480AD}" type="datetimeFigureOut">
              <a:rPr lang="nl-BE" smtClean="0"/>
              <a:t>3/03/2026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EFB075A-58CC-F1ED-31ED-3593D511DD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62EFE41-C381-69F1-F765-9774CABAC0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28921B-5C13-4B5F-9C07-4E007725739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7816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633D240C-2220-494F-90F6-2A8A57C05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8366A1EF-CF11-8EC7-5CEE-2890ADB14C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6916" b="2"/>
          <a:stretch>
            <a:fillRect/>
          </a:stretch>
        </p:blipFill>
        <p:spPr>
          <a:xfrm>
            <a:off x="222850" y="302094"/>
            <a:ext cx="5005642" cy="3117762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2F8B5D5-EDD3-466C-9CFA-C8A8B1C7F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70840" y="361188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FC6858B-B383-4FB7-AAFA-9CBB9215D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30952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C4269AE-2B8C-484D-2B4A-C4DD22BAFA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127" r="3" b="1368"/>
          <a:stretch>
            <a:fillRect/>
          </a:stretch>
        </p:blipFill>
        <p:spPr>
          <a:xfrm>
            <a:off x="6207425" y="3172549"/>
            <a:ext cx="4711515" cy="3685430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8DDBF912-AB28-B5EC-38A6-D8362538B84D}"/>
              </a:ext>
            </a:extLst>
          </p:cNvPr>
          <p:cNvSpPr/>
          <p:nvPr/>
        </p:nvSpPr>
        <p:spPr>
          <a:xfrm>
            <a:off x="8177784" y="4535800"/>
            <a:ext cx="2024743" cy="3701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noFill/>
            </a:endParaRP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1D4B9068-1D27-2CD2-38BE-5681AAF9C915}"/>
              </a:ext>
            </a:extLst>
          </p:cNvPr>
          <p:cNvSpPr/>
          <p:nvPr/>
        </p:nvSpPr>
        <p:spPr>
          <a:xfrm>
            <a:off x="8177784" y="6477535"/>
            <a:ext cx="2122714" cy="3265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C1713FB5-440A-4F4D-EACA-CFC9D4BE8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3842" y="398394"/>
            <a:ext cx="5684520" cy="1325563"/>
          </a:xfrm>
        </p:spPr>
        <p:txBody>
          <a:bodyPr>
            <a:normAutofit/>
          </a:bodyPr>
          <a:lstStyle/>
          <a:p>
            <a:r>
              <a:rPr lang="nl-BE" sz="3200" dirty="0"/>
              <a:t>Groene lus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9779E2AD-FDC6-BF00-0633-9B1A9C85F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370" y="4114164"/>
            <a:ext cx="5005642" cy="2049527"/>
          </a:xfrm>
        </p:spPr>
        <p:txBody>
          <a:bodyPr>
            <a:normAutofit/>
          </a:bodyPr>
          <a:lstStyle/>
          <a:p>
            <a:pPr algn="just"/>
            <a:r>
              <a:rPr lang="nl-BE" sz="1600" dirty="0"/>
              <a:t>Deze lus biedt ons schitterende vergezichten over het glooiend landschap en voert ons over brede veldwegen en enkele singletracks langs Sint-Pieters-Kapelle terug naar de startplaats. </a:t>
            </a:r>
          </a:p>
          <a:p>
            <a:pPr algn="just"/>
            <a:r>
              <a:rPr lang="nl-BE" sz="1600" dirty="0"/>
              <a:t>Na enkele kilometers op de groene lus kan men de combinatie met de blauwe lus maken (13 km) die ons een passage door een prachtig stukje bos voorschotelt.</a:t>
            </a:r>
          </a:p>
          <a:p>
            <a:endParaRPr lang="nl-BE" dirty="0"/>
          </a:p>
        </p:txBody>
      </p:sp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C43028DB-FB29-41A2-266D-46D177093595}"/>
              </a:ext>
            </a:extLst>
          </p:cNvPr>
          <p:cNvSpPr txBox="1">
            <a:spLocks/>
          </p:cNvSpPr>
          <p:nvPr/>
        </p:nvSpPr>
        <p:spPr>
          <a:xfrm>
            <a:off x="5843841" y="1562381"/>
            <a:ext cx="5684519" cy="9141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sz="1600" dirty="0"/>
              <a:t>De Groene lus van 19 km start aan de sportzaal "Ter Plasbeek“.</a:t>
            </a:r>
          </a:p>
        </p:txBody>
      </p:sp>
    </p:spTree>
    <p:extLst>
      <p:ext uri="{BB962C8B-B14F-4D97-AF65-F5344CB8AC3E}">
        <p14:creationId xmlns:p14="http://schemas.microsoft.com/office/powerpoint/2010/main" val="1578947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E462C3FA-EE10-4283-83A9-F407C925C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6E263B-E2AA-684C-6B99-D3E59F2E5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471416"/>
            <a:ext cx="10908792" cy="10698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/>
              <a:t>Impressies Groene lus 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76F448BA-94A6-9461-B156-19671B6AFB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" r="-2" b="-2"/>
          <a:stretch>
            <a:fillRect/>
          </a:stretch>
        </p:blipFill>
        <p:spPr>
          <a:xfrm>
            <a:off x="198134" y="323463"/>
            <a:ext cx="2832070" cy="3737427"/>
          </a:xfrm>
          <a:prstGeom prst="rect">
            <a:avLst/>
          </a:prstGeom>
        </p:spPr>
      </p:pic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53DF0331-24F4-BD46-73BF-54473C45C6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" r="-2" b="-2"/>
          <a:stretch>
            <a:fillRect/>
          </a:stretch>
        </p:blipFill>
        <p:spPr>
          <a:xfrm>
            <a:off x="3178939" y="323464"/>
            <a:ext cx="2832069" cy="3737425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9D3E06C1-C5E8-64BB-5960-B182BE99EB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" r="-2" b="-2"/>
          <a:stretch>
            <a:fillRect/>
          </a:stretch>
        </p:blipFill>
        <p:spPr>
          <a:xfrm>
            <a:off x="6180993" y="323464"/>
            <a:ext cx="2832069" cy="373742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152E9038-51A3-E498-57BD-55C0EA3A4A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021"/>
          <a:stretch>
            <a:fillRect/>
          </a:stretch>
        </p:blipFill>
        <p:spPr>
          <a:xfrm>
            <a:off x="9161797" y="323445"/>
            <a:ext cx="2832069" cy="3737462"/>
          </a:xfrm>
          <a:prstGeom prst="rect">
            <a:avLst/>
          </a:prstGeom>
        </p:spPr>
      </p:pic>
      <p:sp>
        <p:nvSpPr>
          <p:cNvPr id="23" name="sketch line">
            <a:extLst>
              <a:ext uri="{FF2B5EF4-FFF2-40B4-BE49-F238E27FC236}">
                <a16:creationId xmlns:a16="http://schemas.microsoft.com/office/drawing/2014/main" id="{419C4429-E272-408D-979C-9E5F7C0D3F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10000" y="5575131"/>
            <a:ext cx="4572000" cy="18288"/>
          </a:xfrm>
          <a:custGeom>
            <a:avLst/>
            <a:gdLst>
              <a:gd name="csX0" fmla="*/ 0 w 4572000"/>
              <a:gd name="csY0" fmla="*/ 0 h 18288"/>
              <a:gd name="csX1" fmla="*/ 515983 w 4572000"/>
              <a:gd name="csY1" fmla="*/ 0 h 18288"/>
              <a:gd name="csX2" fmla="*/ 1031966 w 4572000"/>
              <a:gd name="csY2" fmla="*/ 0 h 18288"/>
              <a:gd name="csX3" fmla="*/ 1639389 w 4572000"/>
              <a:gd name="csY3" fmla="*/ 0 h 18288"/>
              <a:gd name="csX4" fmla="*/ 2383971 w 4572000"/>
              <a:gd name="csY4" fmla="*/ 0 h 18288"/>
              <a:gd name="csX5" fmla="*/ 2945674 w 4572000"/>
              <a:gd name="csY5" fmla="*/ 0 h 18288"/>
              <a:gd name="csX6" fmla="*/ 3507377 w 4572000"/>
              <a:gd name="csY6" fmla="*/ 0 h 18288"/>
              <a:gd name="csX7" fmla="*/ 4572000 w 4572000"/>
              <a:gd name="csY7" fmla="*/ 0 h 18288"/>
              <a:gd name="csX8" fmla="*/ 4572000 w 4572000"/>
              <a:gd name="csY8" fmla="*/ 18288 h 18288"/>
              <a:gd name="csX9" fmla="*/ 3873137 w 4572000"/>
              <a:gd name="csY9" fmla="*/ 18288 h 18288"/>
              <a:gd name="csX10" fmla="*/ 3311434 w 4572000"/>
              <a:gd name="csY10" fmla="*/ 18288 h 18288"/>
              <a:gd name="csX11" fmla="*/ 2749731 w 4572000"/>
              <a:gd name="csY11" fmla="*/ 18288 h 18288"/>
              <a:gd name="csX12" fmla="*/ 2050869 w 4572000"/>
              <a:gd name="csY12" fmla="*/ 18288 h 18288"/>
              <a:gd name="csX13" fmla="*/ 1306286 w 4572000"/>
              <a:gd name="csY13" fmla="*/ 18288 h 18288"/>
              <a:gd name="csX14" fmla="*/ 790303 w 4572000"/>
              <a:gd name="csY14" fmla="*/ 18288 h 18288"/>
              <a:gd name="csX15" fmla="*/ 0 w 4572000"/>
              <a:gd name="csY15" fmla="*/ 18288 h 18288"/>
              <a:gd name="csX16" fmla="*/ 0 w 45720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939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AB13476-CE21-4746-B044-FD491AC84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C549104-0B8D-555E-96ED-246596628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052" y="932892"/>
            <a:ext cx="2161497" cy="865632"/>
          </a:xfrm>
        </p:spPr>
        <p:txBody>
          <a:bodyPr anchor="b">
            <a:normAutofit/>
          </a:bodyPr>
          <a:lstStyle/>
          <a:p>
            <a:r>
              <a:rPr lang="nl-BE" sz="3200" dirty="0"/>
              <a:t>Blauwe</a:t>
            </a:r>
            <a:r>
              <a:rPr lang="nl-BE" sz="5400" dirty="0"/>
              <a:t> </a:t>
            </a:r>
            <a:r>
              <a:rPr lang="nl-BE" sz="3200" dirty="0"/>
              <a:t>lus</a:t>
            </a:r>
          </a:p>
        </p:txBody>
      </p:sp>
      <p:sp>
        <p:nvSpPr>
          <p:cNvPr id="2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9328" y="2423160"/>
            <a:ext cx="3877056" cy="18288"/>
          </a:xfrm>
          <a:custGeom>
            <a:avLst/>
            <a:gdLst>
              <a:gd name="csX0" fmla="*/ 0 w 3877056"/>
              <a:gd name="csY0" fmla="*/ 0 h 18288"/>
              <a:gd name="csX1" fmla="*/ 723717 w 3877056"/>
              <a:gd name="csY1" fmla="*/ 0 h 18288"/>
              <a:gd name="csX2" fmla="*/ 1447434 w 3877056"/>
              <a:gd name="csY2" fmla="*/ 0 h 18288"/>
              <a:gd name="csX3" fmla="*/ 1977299 w 3877056"/>
              <a:gd name="csY3" fmla="*/ 0 h 18288"/>
              <a:gd name="csX4" fmla="*/ 2623475 w 3877056"/>
              <a:gd name="csY4" fmla="*/ 0 h 18288"/>
              <a:gd name="csX5" fmla="*/ 3192109 w 3877056"/>
              <a:gd name="csY5" fmla="*/ 0 h 18288"/>
              <a:gd name="csX6" fmla="*/ 3877056 w 3877056"/>
              <a:gd name="csY6" fmla="*/ 0 h 18288"/>
              <a:gd name="csX7" fmla="*/ 3877056 w 3877056"/>
              <a:gd name="csY7" fmla="*/ 18288 h 18288"/>
              <a:gd name="csX8" fmla="*/ 3230880 w 3877056"/>
              <a:gd name="csY8" fmla="*/ 18288 h 18288"/>
              <a:gd name="csX9" fmla="*/ 2662245 w 3877056"/>
              <a:gd name="csY9" fmla="*/ 18288 h 18288"/>
              <a:gd name="csX10" fmla="*/ 2016069 w 3877056"/>
              <a:gd name="csY10" fmla="*/ 18288 h 18288"/>
              <a:gd name="csX11" fmla="*/ 1408664 w 3877056"/>
              <a:gd name="csY11" fmla="*/ 18288 h 18288"/>
              <a:gd name="csX12" fmla="*/ 840029 w 3877056"/>
              <a:gd name="csY12" fmla="*/ 18288 h 18288"/>
              <a:gd name="csX13" fmla="*/ 0 w 3877056"/>
              <a:gd name="csY13" fmla="*/ 18288 h 18288"/>
              <a:gd name="csX14" fmla="*/ 0 w 3877056"/>
              <a:gd name="csY14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877056" h="18288" fill="none" extrusionOk="0">
                <a:moveTo>
                  <a:pt x="0" y="0"/>
                </a:moveTo>
                <a:cubicBezTo>
                  <a:pt x="155902" y="14477"/>
                  <a:pt x="567164" y="18992"/>
                  <a:pt x="723717" y="0"/>
                </a:cubicBezTo>
                <a:cubicBezTo>
                  <a:pt x="880270" y="-18992"/>
                  <a:pt x="1230427" y="-33316"/>
                  <a:pt x="1447434" y="0"/>
                </a:cubicBezTo>
                <a:cubicBezTo>
                  <a:pt x="1664441" y="33316"/>
                  <a:pt x="1866557" y="5702"/>
                  <a:pt x="1977299" y="0"/>
                </a:cubicBezTo>
                <a:cubicBezTo>
                  <a:pt x="2088041" y="-5702"/>
                  <a:pt x="2302485" y="24099"/>
                  <a:pt x="2623475" y="0"/>
                </a:cubicBezTo>
                <a:cubicBezTo>
                  <a:pt x="2944465" y="-24099"/>
                  <a:pt x="2993399" y="-19795"/>
                  <a:pt x="3192109" y="0"/>
                </a:cubicBezTo>
                <a:cubicBezTo>
                  <a:pt x="3390819" y="19795"/>
                  <a:pt x="3581349" y="-26551"/>
                  <a:pt x="3877056" y="0"/>
                </a:cubicBezTo>
                <a:cubicBezTo>
                  <a:pt x="3877095" y="7328"/>
                  <a:pt x="3877675" y="9982"/>
                  <a:pt x="3877056" y="18288"/>
                </a:cubicBezTo>
                <a:cubicBezTo>
                  <a:pt x="3576596" y="42394"/>
                  <a:pt x="3502355" y="16962"/>
                  <a:pt x="3230880" y="18288"/>
                </a:cubicBezTo>
                <a:cubicBezTo>
                  <a:pt x="2959405" y="19614"/>
                  <a:pt x="2924948" y="18543"/>
                  <a:pt x="2662245" y="18288"/>
                </a:cubicBezTo>
                <a:cubicBezTo>
                  <a:pt x="2399543" y="18033"/>
                  <a:pt x="2231855" y="26028"/>
                  <a:pt x="2016069" y="18288"/>
                </a:cubicBezTo>
                <a:cubicBezTo>
                  <a:pt x="1800283" y="10548"/>
                  <a:pt x="1665927" y="755"/>
                  <a:pt x="1408664" y="18288"/>
                </a:cubicBezTo>
                <a:cubicBezTo>
                  <a:pt x="1151402" y="35821"/>
                  <a:pt x="1016899" y="28407"/>
                  <a:pt x="840029" y="18288"/>
                </a:cubicBezTo>
                <a:cubicBezTo>
                  <a:pt x="663160" y="8169"/>
                  <a:pt x="304031" y="-14425"/>
                  <a:pt x="0" y="18288"/>
                </a:cubicBezTo>
                <a:cubicBezTo>
                  <a:pt x="-593" y="9736"/>
                  <a:pt x="244" y="6610"/>
                  <a:pt x="0" y="0"/>
                </a:cubicBezTo>
                <a:close/>
              </a:path>
              <a:path w="3877056" h="18288" stroke="0" extrusionOk="0">
                <a:moveTo>
                  <a:pt x="0" y="0"/>
                </a:moveTo>
                <a:cubicBezTo>
                  <a:pt x="205869" y="28368"/>
                  <a:pt x="460328" y="6409"/>
                  <a:pt x="646176" y="0"/>
                </a:cubicBezTo>
                <a:cubicBezTo>
                  <a:pt x="832024" y="-6409"/>
                  <a:pt x="1043494" y="26447"/>
                  <a:pt x="1331123" y="0"/>
                </a:cubicBezTo>
                <a:cubicBezTo>
                  <a:pt x="1618752" y="-26447"/>
                  <a:pt x="1675797" y="-26969"/>
                  <a:pt x="1938528" y="0"/>
                </a:cubicBezTo>
                <a:cubicBezTo>
                  <a:pt x="2201259" y="26969"/>
                  <a:pt x="2439942" y="23453"/>
                  <a:pt x="2662245" y="0"/>
                </a:cubicBezTo>
                <a:cubicBezTo>
                  <a:pt x="2884548" y="-23453"/>
                  <a:pt x="3094562" y="-7899"/>
                  <a:pt x="3308421" y="0"/>
                </a:cubicBezTo>
                <a:cubicBezTo>
                  <a:pt x="3522280" y="7899"/>
                  <a:pt x="3615459" y="3066"/>
                  <a:pt x="3877056" y="0"/>
                </a:cubicBezTo>
                <a:cubicBezTo>
                  <a:pt x="3877383" y="8595"/>
                  <a:pt x="3876984" y="13110"/>
                  <a:pt x="3877056" y="18288"/>
                </a:cubicBezTo>
                <a:cubicBezTo>
                  <a:pt x="3624575" y="4903"/>
                  <a:pt x="3478089" y="20597"/>
                  <a:pt x="3230880" y="18288"/>
                </a:cubicBezTo>
                <a:cubicBezTo>
                  <a:pt x="2983671" y="15979"/>
                  <a:pt x="2743376" y="19903"/>
                  <a:pt x="2507163" y="18288"/>
                </a:cubicBezTo>
                <a:cubicBezTo>
                  <a:pt x="2270950" y="16673"/>
                  <a:pt x="1992617" y="19013"/>
                  <a:pt x="1822216" y="18288"/>
                </a:cubicBezTo>
                <a:cubicBezTo>
                  <a:pt x="1651815" y="17563"/>
                  <a:pt x="1370782" y="42338"/>
                  <a:pt x="1253581" y="18288"/>
                </a:cubicBezTo>
                <a:cubicBezTo>
                  <a:pt x="1136380" y="-5762"/>
                  <a:pt x="854528" y="8046"/>
                  <a:pt x="723717" y="18288"/>
                </a:cubicBezTo>
                <a:cubicBezTo>
                  <a:pt x="592906" y="28530"/>
                  <a:pt x="166343" y="24405"/>
                  <a:pt x="0" y="18288"/>
                </a:cubicBezTo>
                <a:cubicBezTo>
                  <a:pt x="822" y="10564"/>
                  <a:pt x="-23" y="45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4489765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D8D69A-A221-4788-3C4F-DD4558955E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489" y="2706624"/>
            <a:ext cx="4206677" cy="3932301"/>
          </a:xfrm>
        </p:spPr>
        <p:txBody>
          <a:bodyPr>
            <a:normAutofit/>
          </a:bodyPr>
          <a:lstStyle/>
          <a:p>
            <a:pPr algn="just"/>
            <a:r>
              <a:rPr lang="nl-BE" sz="1300" dirty="0"/>
              <a:t>De Blauwe lus met een afstand van 13 km brengt ons langs veldwegen (ideaal voor de mountainbiker maar ook voor de gravelfiets – bij droog weer) langs een overblijfsel van de Bosmolen, panoramische vergezichten en een prachtige passage door het </a:t>
            </a:r>
            <a:r>
              <a:rPr lang="nl-BE" sz="1300" dirty="0" err="1"/>
              <a:t>Akrenbos</a:t>
            </a:r>
            <a:r>
              <a:rPr lang="nl-BE" sz="1300" dirty="0"/>
              <a:t> terug naar de startplaats.</a:t>
            </a:r>
          </a:p>
          <a:p>
            <a:pPr algn="just"/>
            <a:r>
              <a:rPr lang="nl-BE" sz="1300" dirty="0"/>
              <a:t>Ter hoogte van de startplaats kan men de groene lus combineren</a:t>
            </a:r>
          </a:p>
          <a:p>
            <a:pPr algn="just"/>
            <a:r>
              <a:rPr lang="nl-BE" sz="1300" dirty="0"/>
              <a:t>MTB Bever – blauwe-groene lus Bever (32 km)</a:t>
            </a:r>
          </a:p>
          <a:p>
            <a:pPr algn="just"/>
            <a:r>
              <a:rPr lang="nl-BE" sz="1300" dirty="0"/>
              <a:t>Indien men beide lussen wenst te rijden, is het aangeraden om te starten aan de startplaats van de groene lus. (Plaats 10/ Bever). Hier kan men aan de parking van de sportzaal makkelijk parkeren.</a:t>
            </a:r>
          </a:p>
          <a:p>
            <a:r>
              <a:rPr lang="nl-BE" sz="1300" dirty="0"/>
              <a:t>Aangezien wij de routes optimaal willen onderhouden, kan je ons hierbij helpen door problemen op de route (bewegwijzering, omgevallen boom,…) te melden via klimax-mtbever@gmail.com.</a:t>
            </a:r>
          </a:p>
          <a:p>
            <a:endParaRPr lang="nl-BE" sz="10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A049BF3-8252-156A-3C2C-6CF36E2026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" b="11403"/>
          <a:stretch>
            <a:fillRect/>
          </a:stretch>
        </p:blipFill>
        <p:spPr>
          <a:xfrm>
            <a:off x="5027601" y="10"/>
            <a:ext cx="3044866" cy="3597029"/>
          </a:xfrm>
          <a:custGeom>
            <a:avLst/>
            <a:gdLst/>
            <a:ahLst/>
            <a:cxnLst/>
            <a:rect l="l" t="t" r="r" b="b"/>
            <a:pathLst>
              <a:path w="3044866" h="3597039">
                <a:moveTo>
                  <a:pt x="19840" y="0"/>
                </a:moveTo>
                <a:lnTo>
                  <a:pt x="3028263" y="0"/>
                </a:lnTo>
                <a:lnTo>
                  <a:pt x="3024697" y="140686"/>
                </a:lnTo>
                <a:cubicBezTo>
                  <a:pt x="3025259" y="312749"/>
                  <a:pt x="3037669" y="484544"/>
                  <a:pt x="3035552" y="655695"/>
                </a:cubicBezTo>
                <a:cubicBezTo>
                  <a:pt x="3034423" y="750938"/>
                  <a:pt x="3013255" y="845927"/>
                  <a:pt x="3017206" y="941424"/>
                </a:cubicBezTo>
                <a:cubicBezTo>
                  <a:pt x="3028778" y="1230836"/>
                  <a:pt x="3024968" y="1520375"/>
                  <a:pt x="3040069" y="1809660"/>
                </a:cubicBezTo>
                <a:cubicBezTo>
                  <a:pt x="3049835" y="1950657"/>
                  <a:pt x="3044683" y="2092164"/>
                  <a:pt x="3024686" y="2232285"/>
                </a:cubicBezTo>
                <a:cubicBezTo>
                  <a:pt x="3008033" y="2337306"/>
                  <a:pt x="3018335" y="2443217"/>
                  <a:pt x="3025391" y="2548746"/>
                </a:cubicBezTo>
                <a:cubicBezTo>
                  <a:pt x="3034000" y="2676499"/>
                  <a:pt x="3038657" y="2804125"/>
                  <a:pt x="3024544" y="2932131"/>
                </a:cubicBezTo>
                <a:cubicBezTo>
                  <a:pt x="3014384" y="3023183"/>
                  <a:pt x="3023839" y="3114743"/>
                  <a:pt x="3029484" y="3206050"/>
                </a:cubicBezTo>
                <a:cubicBezTo>
                  <a:pt x="3036822" y="3301343"/>
                  <a:pt x="3036822" y="3396994"/>
                  <a:pt x="3029484" y="3492287"/>
                </a:cubicBezTo>
                <a:lnTo>
                  <a:pt x="3026528" y="3584038"/>
                </a:lnTo>
                <a:lnTo>
                  <a:pt x="2536033" y="3578457"/>
                </a:lnTo>
                <a:cubicBezTo>
                  <a:pt x="2378057" y="3583558"/>
                  <a:pt x="2220080" y="3585390"/>
                  <a:pt x="2062105" y="3578457"/>
                </a:cubicBezTo>
                <a:cubicBezTo>
                  <a:pt x="1889685" y="3570479"/>
                  <a:pt x="1717648" y="3579504"/>
                  <a:pt x="1545736" y="3591536"/>
                </a:cubicBezTo>
                <a:cubicBezTo>
                  <a:pt x="1379525" y="3603177"/>
                  <a:pt x="1213695" y="3594544"/>
                  <a:pt x="1047737" y="3582381"/>
                </a:cubicBezTo>
                <a:cubicBezTo>
                  <a:pt x="872873" y="3569328"/>
                  <a:pt x="697288" y="3570585"/>
                  <a:pt x="522627" y="3586174"/>
                </a:cubicBezTo>
                <a:cubicBezTo>
                  <a:pt x="408103" y="3596376"/>
                  <a:pt x="293327" y="3581074"/>
                  <a:pt x="179310" y="3582119"/>
                </a:cubicBezTo>
                <a:lnTo>
                  <a:pt x="12768" y="3583434"/>
                </a:lnTo>
                <a:lnTo>
                  <a:pt x="14927" y="3541208"/>
                </a:lnTo>
                <a:cubicBezTo>
                  <a:pt x="24495" y="3440295"/>
                  <a:pt x="35084" y="3338234"/>
                  <a:pt x="15947" y="3236172"/>
                </a:cubicBezTo>
                <a:cubicBezTo>
                  <a:pt x="7719" y="3188816"/>
                  <a:pt x="7719" y="3140388"/>
                  <a:pt x="15947" y="3093031"/>
                </a:cubicBezTo>
                <a:cubicBezTo>
                  <a:pt x="25898" y="3029243"/>
                  <a:pt x="35339" y="2966092"/>
                  <a:pt x="22581" y="2901666"/>
                </a:cubicBezTo>
                <a:cubicBezTo>
                  <a:pt x="16968" y="2873599"/>
                  <a:pt x="12758" y="2845277"/>
                  <a:pt x="9823" y="2816955"/>
                </a:cubicBezTo>
                <a:cubicBezTo>
                  <a:pt x="3980" y="2744645"/>
                  <a:pt x="6072" y="2671926"/>
                  <a:pt x="16074" y="2600075"/>
                </a:cubicBezTo>
                <a:cubicBezTo>
                  <a:pt x="25643" y="2516640"/>
                  <a:pt x="10079" y="2432694"/>
                  <a:pt x="22836" y="2349514"/>
                </a:cubicBezTo>
                <a:cubicBezTo>
                  <a:pt x="31895" y="2282524"/>
                  <a:pt x="32239" y="2214640"/>
                  <a:pt x="23857" y="2147560"/>
                </a:cubicBezTo>
                <a:cubicBezTo>
                  <a:pt x="8778" y="2020749"/>
                  <a:pt x="9721" y="1892547"/>
                  <a:pt x="26663" y="1765978"/>
                </a:cubicBezTo>
                <a:cubicBezTo>
                  <a:pt x="37125" y="1692111"/>
                  <a:pt x="43121" y="1616076"/>
                  <a:pt x="24367" y="1543612"/>
                </a:cubicBezTo>
                <a:cubicBezTo>
                  <a:pt x="-19775" y="1373297"/>
                  <a:pt x="5996" y="1202727"/>
                  <a:pt x="24367" y="1033305"/>
                </a:cubicBezTo>
                <a:cubicBezTo>
                  <a:pt x="35530" y="942318"/>
                  <a:pt x="35786" y="850322"/>
                  <a:pt x="25133" y="759271"/>
                </a:cubicBezTo>
                <a:cubicBezTo>
                  <a:pt x="6226" y="624792"/>
                  <a:pt x="2577" y="488614"/>
                  <a:pt x="14289" y="353321"/>
                </a:cubicBezTo>
                <a:cubicBezTo>
                  <a:pt x="24877" y="242712"/>
                  <a:pt x="35339" y="131848"/>
                  <a:pt x="22581" y="20346"/>
                </a:cubicBezTo>
                <a:close/>
              </a:path>
            </a:pathLst>
          </a:custGeom>
        </p:spPr>
      </p:pic>
      <p:pic>
        <p:nvPicPr>
          <p:cNvPr id="6" name="Tijdelijke aanduiding voor inhoud 28">
            <a:extLst>
              <a:ext uri="{FF2B5EF4-FFF2-40B4-BE49-F238E27FC236}">
                <a16:creationId xmlns:a16="http://schemas.microsoft.com/office/drawing/2014/main" id="{5A5AFD6B-342D-BAA8-AF1A-BD88EB0F24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94" r="-2" b="12722"/>
          <a:stretch>
            <a:fillRect/>
          </a:stretch>
        </p:blipFill>
        <p:spPr>
          <a:xfrm>
            <a:off x="5021993" y="3792430"/>
            <a:ext cx="3045969" cy="3065570"/>
          </a:xfrm>
          <a:custGeom>
            <a:avLst/>
            <a:gdLst/>
            <a:ahLst/>
            <a:cxnLst/>
            <a:rect l="l" t="t" r="r" b="b"/>
            <a:pathLst>
              <a:path w="3045969" h="3065570">
                <a:moveTo>
                  <a:pt x="2750933" y="0"/>
                </a:moveTo>
                <a:lnTo>
                  <a:pt x="3043770" y="11038"/>
                </a:lnTo>
                <a:lnTo>
                  <a:pt x="3045607" y="37526"/>
                </a:lnTo>
                <a:cubicBezTo>
                  <a:pt x="3047625" y="113720"/>
                  <a:pt x="3040851" y="189914"/>
                  <a:pt x="3034394" y="266109"/>
                </a:cubicBezTo>
                <a:cubicBezTo>
                  <a:pt x="3019012" y="444912"/>
                  <a:pt x="3025927" y="623588"/>
                  <a:pt x="3037217" y="802010"/>
                </a:cubicBezTo>
                <a:cubicBezTo>
                  <a:pt x="3044443" y="924849"/>
                  <a:pt x="3040477" y="1048016"/>
                  <a:pt x="3025363" y="1170283"/>
                </a:cubicBezTo>
                <a:cubicBezTo>
                  <a:pt x="3020000" y="1218920"/>
                  <a:pt x="3020987" y="1267685"/>
                  <a:pt x="3020000" y="1316450"/>
                </a:cubicBezTo>
                <a:cubicBezTo>
                  <a:pt x="3019717" y="1325847"/>
                  <a:pt x="3026069" y="1336767"/>
                  <a:pt x="3014637" y="1344641"/>
                </a:cubicBezTo>
                <a:lnTo>
                  <a:pt x="3014637" y="1357340"/>
                </a:lnTo>
                <a:cubicBezTo>
                  <a:pt x="3027198" y="1364325"/>
                  <a:pt x="3020706" y="1375754"/>
                  <a:pt x="3021693" y="1384898"/>
                </a:cubicBezTo>
                <a:cubicBezTo>
                  <a:pt x="3038360" y="1560005"/>
                  <a:pt x="3040872" y="1735963"/>
                  <a:pt x="3029173" y="1911401"/>
                </a:cubicBezTo>
                <a:cubicBezTo>
                  <a:pt x="3020564" y="2072933"/>
                  <a:pt x="3029455" y="2234211"/>
                  <a:pt x="3039899" y="2395617"/>
                </a:cubicBezTo>
                <a:cubicBezTo>
                  <a:pt x="3052317" y="2587500"/>
                  <a:pt x="3032560" y="2779256"/>
                  <a:pt x="3029596" y="2971138"/>
                </a:cubicBezTo>
                <a:cubicBezTo>
                  <a:pt x="3029314" y="2988346"/>
                  <a:pt x="3030372" y="3005585"/>
                  <a:pt x="3031678" y="3022824"/>
                </a:cubicBezTo>
                <a:lnTo>
                  <a:pt x="3034625" y="3065570"/>
                </a:lnTo>
                <a:lnTo>
                  <a:pt x="24938" y="3065570"/>
                </a:lnTo>
                <a:lnTo>
                  <a:pt x="25911" y="3001918"/>
                </a:lnTo>
                <a:cubicBezTo>
                  <a:pt x="28191" y="2973959"/>
                  <a:pt x="32318" y="2946151"/>
                  <a:pt x="38276" y="2918677"/>
                </a:cubicBezTo>
                <a:cubicBezTo>
                  <a:pt x="68779" y="2777462"/>
                  <a:pt x="65552" y="2631030"/>
                  <a:pt x="28835" y="2491295"/>
                </a:cubicBezTo>
                <a:cubicBezTo>
                  <a:pt x="-4463" y="2359636"/>
                  <a:pt x="-11352" y="2227594"/>
                  <a:pt x="21053" y="2094786"/>
                </a:cubicBezTo>
                <a:cubicBezTo>
                  <a:pt x="51646" y="1971356"/>
                  <a:pt x="50153" y="1842146"/>
                  <a:pt x="16716" y="1719456"/>
                </a:cubicBezTo>
                <a:cubicBezTo>
                  <a:pt x="9316" y="1687689"/>
                  <a:pt x="4787" y="1655323"/>
                  <a:pt x="3192" y="1622752"/>
                </a:cubicBezTo>
                <a:cubicBezTo>
                  <a:pt x="-6887" y="1503851"/>
                  <a:pt x="10081" y="1386608"/>
                  <a:pt x="24242" y="1269110"/>
                </a:cubicBezTo>
                <a:cubicBezTo>
                  <a:pt x="33683" y="1194222"/>
                  <a:pt x="48099" y="1118569"/>
                  <a:pt x="24242" y="1044447"/>
                </a:cubicBezTo>
                <a:cubicBezTo>
                  <a:pt x="7899" y="992791"/>
                  <a:pt x="4264" y="937959"/>
                  <a:pt x="13654" y="884594"/>
                </a:cubicBezTo>
                <a:cubicBezTo>
                  <a:pt x="29486" y="789881"/>
                  <a:pt x="32790" y="693497"/>
                  <a:pt x="23477" y="597929"/>
                </a:cubicBezTo>
                <a:cubicBezTo>
                  <a:pt x="17328" y="534919"/>
                  <a:pt x="18272" y="471411"/>
                  <a:pt x="26284" y="408605"/>
                </a:cubicBezTo>
                <a:cubicBezTo>
                  <a:pt x="36872" y="324149"/>
                  <a:pt x="53330" y="238162"/>
                  <a:pt x="33300" y="153452"/>
                </a:cubicBezTo>
                <a:cubicBezTo>
                  <a:pt x="25327" y="119804"/>
                  <a:pt x="19745" y="86163"/>
                  <a:pt x="16058" y="52511"/>
                </a:cubicBezTo>
                <a:lnTo>
                  <a:pt x="13611" y="10473"/>
                </a:lnTo>
                <a:lnTo>
                  <a:pt x="222689" y="5194"/>
                </a:lnTo>
                <a:cubicBezTo>
                  <a:pt x="477949" y="4054"/>
                  <a:pt x="733156" y="16119"/>
                  <a:pt x="988364" y="17002"/>
                </a:cubicBezTo>
                <a:cubicBezTo>
                  <a:pt x="1097946" y="17394"/>
                  <a:pt x="1207148" y="12424"/>
                  <a:pt x="1316477" y="7977"/>
                </a:cubicBezTo>
                <a:cubicBezTo>
                  <a:pt x="1457478" y="2353"/>
                  <a:pt x="1598225" y="13470"/>
                  <a:pt x="1738973" y="11247"/>
                </a:cubicBezTo>
                <a:cubicBezTo>
                  <a:pt x="1972073" y="7585"/>
                  <a:pt x="2205047" y="18310"/>
                  <a:pt x="2438148" y="11247"/>
                </a:cubicBezTo>
                <a:cubicBezTo>
                  <a:pt x="2542410" y="7977"/>
                  <a:pt x="2646671" y="3007"/>
                  <a:pt x="2750933" y="0"/>
                </a:cubicBezTo>
                <a:close/>
              </a:path>
            </a:pathLst>
          </a:cu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92D82D7-9040-DC31-1F60-9E4E00BC45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20889"/>
          <a:stretch>
            <a:fillRect/>
          </a:stretch>
        </p:blipFill>
        <p:spPr>
          <a:xfrm>
            <a:off x="8263902" y="10"/>
            <a:ext cx="3928092" cy="4143496"/>
          </a:xfrm>
          <a:custGeom>
            <a:avLst/>
            <a:gdLst/>
            <a:ahLst/>
            <a:cxnLst/>
            <a:rect l="l" t="t" r="r" b="b"/>
            <a:pathLst>
              <a:path w="3928092" h="4143506">
                <a:moveTo>
                  <a:pt x="23605" y="0"/>
                </a:moveTo>
                <a:lnTo>
                  <a:pt x="3928092" y="0"/>
                </a:lnTo>
                <a:lnTo>
                  <a:pt x="3928092" y="4125656"/>
                </a:lnTo>
                <a:lnTo>
                  <a:pt x="3780617" y="4131078"/>
                </a:lnTo>
                <a:cubicBezTo>
                  <a:pt x="3614346" y="4131561"/>
                  <a:pt x="3448073" y="4118803"/>
                  <a:pt x="3281801" y="4125634"/>
                </a:cubicBezTo>
                <a:cubicBezTo>
                  <a:pt x="3062120" y="4134609"/>
                  <a:pt x="2842441" y="4144923"/>
                  <a:pt x="2622887" y="4130456"/>
                </a:cubicBezTo>
                <a:cubicBezTo>
                  <a:pt x="2472401" y="4120545"/>
                  <a:pt x="2321159" y="4107551"/>
                  <a:pt x="2169916" y="4111570"/>
                </a:cubicBezTo>
                <a:cubicBezTo>
                  <a:pt x="2014640" y="4115856"/>
                  <a:pt x="1859994" y="4129920"/>
                  <a:pt x="1705097" y="4140234"/>
                </a:cubicBezTo>
                <a:cubicBezTo>
                  <a:pt x="1591463" y="4147694"/>
                  <a:pt x="1477389" y="4142391"/>
                  <a:pt x="1364801" y="4124429"/>
                </a:cubicBezTo>
                <a:cubicBezTo>
                  <a:pt x="1284516" y="4111703"/>
                  <a:pt x="1203727" y="4117195"/>
                  <a:pt x="1123316" y="4121750"/>
                </a:cubicBezTo>
                <a:cubicBezTo>
                  <a:pt x="978124" y="4130323"/>
                  <a:pt x="833434" y="4143717"/>
                  <a:pt x="688243" y="4130323"/>
                </a:cubicBezTo>
                <a:cubicBezTo>
                  <a:pt x="558551" y="4118266"/>
                  <a:pt x="427601" y="4108489"/>
                  <a:pt x="298918" y="4118266"/>
                </a:cubicBezTo>
                <a:cubicBezTo>
                  <a:pt x="234577" y="4123155"/>
                  <a:pt x="170204" y="4128045"/>
                  <a:pt x="105785" y="4130037"/>
                </a:cubicBezTo>
                <a:lnTo>
                  <a:pt x="15503" y="4130462"/>
                </a:lnTo>
                <a:lnTo>
                  <a:pt x="14458" y="4122289"/>
                </a:lnTo>
                <a:cubicBezTo>
                  <a:pt x="3338" y="4042653"/>
                  <a:pt x="-1375" y="3962394"/>
                  <a:pt x="346" y="3882149"/>
                </a:cubicBezTo>
                <a:cubicBezTo>
                  <a:pt x="205" y="3686075"/>
                  <a:pt x="9942" y="3490383"/>
                  <a:pt x="27583" y="3294816"/>
                </a:cubicBezTo>
                <a:cubicBezTo>
                  <a:pt x="31859" y="3222826"/>
                  <a:pt x="29926" y="3150656"/>
                  <a:pt x="21797" y="3078932"/>
                </a:cubicBezTo>
                <a:cubicBezTo>
                  <a:pt x="13668" y="2997950"/>
                  <a:pt x="16505" y="2916372"/>
                  <a:pt x="30264" y="2835999"/>
                </a:cubicBezTo>
                <a:cubicBezTo>
                  <a:pt x="47622" y="2740756"/>
                  <a:pt x="39860" y="2645513"/>
                  <a:pt x="33510" y="2550270"/>
                </a:cubicBezTo>
                <a:cubicBezTo>
                  <a:pt x="16152" y="2288796"/>
                  <a:pt x="-5017" y="2027322"/>
                  <a:pt x="9096" y="1764959"/>
                </a:cubicBezTo>
                <a:cubicBezTo>
                  <a:pt x="12060" y="1708956"/>
                  <a:pt x="25042" y="1654350"/>
                  <a:pt x="30406" y="1598729"/>
                </a:cubicBezTo>
                <a:cubicBezTo>
                  <a:pt x="46071" y="1437069"/>
                  <a:pt x="27723" y="1276045"/>
                  <a:pt x="20244" y="1114767"/>
                </a:cubicBezTo>
                <a:cubicBezTo>
                  <a:pt x="9491" y="936281"/>
                  <a:pt x="11664" y="757351"/>
                  <a:pt x="26736" y="579120"/>
                </a:cubicBezTo>
                <a:cubicBezTo>
                  <a:pt x="36191" y="482353"/>
                  <a:pt x="39402" y="385459"/>
                  <a:pt x="38237" y="288533"/>
                </a:cubicBezTo>
                <a:close/>
              </a:path>
            </a:pathLst>
          </a:cu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984284EC-C45C-B3FB-E0BE-7AEEDF633B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45" r="3" b="32145"/>
          <a:stretch>
            <a:fillRect/>
          </a:stretch>
        </p:blipFill>
        <p:spPr>
          <a:xfrm>
            <a:off x="8281031" y="4328340"/>
            <a:ext cx="3910971" cy="2529660"/>
          </a:xfrm>
          <a:custGeom>
            <a:avLst/>
            <a:gdLst/>
            <a:ahLst/>
            <a:cxnLst/>
            <a:rect l="l" t="t" r="r" b="b"/>
            <a:pathLst>
              <a:path w="3910971" h="2529660">
                <a:moveTo>
                  <a:pt x="842684" y="662"/>
                </a:moveTo>
                <a:cubicBezTo>
                  <a:pt x="941895" y="-744"/>
                  <a:pt x="1041116" y="93"/>
                  <a:pt x="1140350" y="3173"/>
                </a:cubicBezTo>
                <a:cubicBezTo>
                  <a:pt x="1210804" y="5316"/>
                  <a:pt x="1279746" y="24605"/>
                  <a:pt x="1350451" y="29025"/>
                </a:cubicBezTo>
                <a:cubicBezTo>
                  <a:pt x="1535093" y="40276"/>
                  <a:pt x="1719483" y="30901"/>
                  <a:pt x="1903495" y="18310"/>
                </a:cubicBezTo>
                <a:cubicBezTo>
                  <a:pt x="2151898" y="628"/>
                  <a:pt x="2401172" y="2101"/>
                  <a:pt x="2649374" y="22730"/>
                </a:cubicBezTo>
                <a:cubicBezTo>
                  <a:pt x="2869445" y="43947"/>
                  <a:pt x="3091027" y="39942"/>
                  <a:pt x="3310304" y="10808"/>
                </a:cubicBezTo>
                <a:cubicBezTo>
                  <a:pt x="3434575" y="-7007"/>
                  <a:pt x="3559980" y="9067"/>
                  <a:pt x="3684881" y="10808"/>
                </a:cubicBezTo>
                <a:cubicBezTo>
                  <a:pt x="3752435" y="11746"/>
                  <a:pt x="3819992" y="12684"/>
                  <a:pt x="3887420" y="15630"/>
                </a:cubicBezTo>
                <a:lnTo>
                  <a:pt x="3910971" y="11103"/>
                </a:lnTo>
                <a:lnTo>
                  <a:pt x="3910971" y="2529660"/>
                </a:lnTo>
                <a:lnTo>
                  <a:pt x="6242" y="2529660"/>
                </a:lnTo>
                <a:lnTo>
                  <a:pt x="25280" y="2158134"/>
                </a:lnTo>
                <a:cubicBezTo>
                  <a:pt x="28243" y="1914439"/>
                  <a:pt x="36288" y="1670236"/>
                  <a:pt x="11167" y="1427303"/>
                </a:cubicBezTo>
                <a:cubicBezTo>
                  <a:pt x="-5908" y="1262723"/>
                  <a:pt x="865" y="1098905"/>
                  <a:pt x="3970" y="934453"/>
                </a:cubicBezTo>
                <a:cubicBezTo>
                  <a:pt x="7498" y="749680"/>
                  <a:pt x="5805" y="564783"/>
                  <a:pt x="5805" y="380010"/>
                </a:cubicBezTo>
                <a:cubicBezTo>
                  <a:pt x="5522" y="299625"/>
                  <a:pt x="10321" y="219748"/>
                  <a:pt x="18506" y="139744"/>
                </a:cubicBezTo>
                <a:lnTo>
                  <a:pt x="19072" y="23791"/>
                </a:lnTo>
                <a:lnTo>
                  <a:pt x="67093" y="27133"/>
                </a:lnTo>
                <a:cubicBezTo>
                  <a:pt x="226530" y="32207"/>
                  <a:pt x="385807" y="21156"/>
                  <a:pt x="545085" y="11612"/>
                </a:cubicBezTo>
                <a:cubicBezTo>
                  <a:pt x="644275" y="5719"/>
                  <a:pt x="743474" y="2069"/>
                  <a:pt x="842684" y="6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838659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221</Words>
  <Application>Microsoft Office PowerPoint</Application>
  <PresentationFormat>Breedbeeld</PresentationFormat>
  <Paragraphs>11</Paragraphs>
  <Slides>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Kantoorthema</vt:lpstr>
      <vt:lpstr>Groene lus</vt:lpstr>
      <vt:lpstr>Impressies Groene lus </vt:lpstr>
      <vt:lpstr>Blauwe lus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Olivier De Kock</dc:creator>
  <cp:lastModifiedBy>Dorinda Letouche</cp:lastModifiedBy>
  <cp:revision>7</cp:revision>
  <dcterms:created xsi:type="dcterms:W3CDTF">2026-02-11T13:07:12Z</dcterms:created>
  <dcterms:modified xsi:type="dcterms:W3CDTF">2026-03-03T12:38:00Z</dcterms:modified>
</cp:coreProperties>
</file>